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2"/>
  </p:notesMasterIdLst>
  <p:sldIdLst>
    <p:sldId id="256" r:id="rId2"/>
    <p:sldId id="267" r:id="rId3"/>
    <p:sldId id="258" r:id="rId4"/>
    <p:sldId id="268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6"/>
    <a:srgbClr val="627E2A"/>
    <a:srgbClr val="434341"/>
    <a:srgbClr val="A2A3A5"/>
    <a:srgbClr val="B94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/>
    <p:restoredTop sz="94588"/>
  </p:normalViewPr>
  <p:slideViewPr>
    <p:cSldViewPr>
      <p:cViewPr varScale="1">
        <p:scale>
          <a:sx n="83" d="100"/>
          <a:sy n="83" d="100"/>
        </p:scale>
        <p:origin x="224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5456C-4D4B-4058-BCBC-0CF2C7D55692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9E5FD-0106-4D45-A49E-483DDE8F9C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5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76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29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66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6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34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92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19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97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43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3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14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96F35-170F-4A54-B60F-B863104D147C}" type="datetimeFigureOut">
              <a:rPr lang="zh-TW" altLang="en-US" smtClean="0"/>
              <a:t>2021/3/4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18B3-67A4-4EF6-AF5F-9459421999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4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3.tiff"/><Relationship Id="rId7" Type="http://schemas.microsoft.com/office/2007/relationships/hdphoto" Target="../media/hdphoto1.wdp"/><Relationship Id="rId12" Type="http://schemas.openxmlformats.org/officeDocument/2006/relationships/image" Target="../media/image2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tiff"/><Relationship Id="rId5" Type="http://schemas.openxmlformats.org/officeDocument/2006/relationships/image" Target="../media/image15.tiff"/><Relationship Id="rId10" Type="http://schemas.openxmlformats.org/officeDocument/2006/relationships/image" Target="../media/image19.tiff"/><Relationship Id="rId4" Type="http://schemas.openxmlformats.org/officeDocument/2006/relationships/image" Target="../media/image14.png"/><Relationship Id="rId9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>
            <a:extLst>
              <a:ext uri="{FF2B5EF4-FFF2-40B4-BE49-F238E27FC236}">
                <a16:creationId xmlns:a16="http://schemas.microsoft.com/office/drawing/2014/main" id="{73665FD3-5CBF-9F41-8464-97114F9482BD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b="1513"/>
          <a:stretch/>
        </p:blipFill>
        <p:spPr>
          <a:xfrm>
            <a:off x="1559496" y="1332975"/>
            <a:ext cx="5268125" cy="283171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882297" y="4159025"/>
            <a:ext cx="2622522" cy="42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latin typeface="GenSenRounded JP M" pitchFamily="34" charset="-128"/>
                <a:ea typeface="GenSenRounded JP M" pitchFamily="34" charset="-128"/>
              </a:defRPr>
            </a:lvl1pPr>
          </a:lstStyle>
          <a:p>
            <a:r>
              <a:rPr lang="zh-TW" altLang="en-US" sz="1600" dirty="0">
                <a:solidFill>
                  <a:srgbClr val="B9433B"/>
                </a:solidFill>
              </a:rPr>
              <a:t>第三組：食材配送電商網站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559496" y="3502169"/>
            <a:ext cx="5544616" cy="502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latin typeface="GenSenRounded JP M" pitchFamily="34" charset="-128"/>
                <a:ea typeface="GenSenRounded JP M" pitchFamily="34" charset="-128"/>
              </a:defRPr>
            </a:lvl1pPr>
          </a:lstStyle>
          <a:p>
            <a:r>
              <a:rPr lang="zh-TW" altLang="en-US" sz="2000" dirty="0">
                <a:solidFill>
                  <a:srgbClr val="A2A3A5"/>
                </a:solidFill>
              </a:rPr>
              <a:t>用最簡單的方式</a:t>
            </a:r>
            <a:r>
              <a:rPr lang="en-US" altLang="zh-TW" sz="2000" dirty="0">
                <a:solidFill>
                  <a:srgbClr val="A2A3A5"/>
                </a:solidFill>
              </a:rPr>
              <a:t>     </a:t>
            </a:r>
            <a:r>
              <a:rPr lang="zh-TW" altLang="en-US" sz="2000" dirty="0">
                <a:solidFill>
                  <a:srgbClr val="A2A3A5"/>
                </a:solidFill>
              </a:rPr>
              <a:t> </a:t>
            </a:r>
            <a:r>
              <a:rPr lang="en-US" altLang="zh-TW" sz="2000" dirty="0">
                <a:solidFill>
                  <a:srgbClr val="A2A3A5"/>
                </a:solidFill>
              </a:rPr>
              <a:t> ✕       </a:t>
            </a:r>
            <a:r>
              <a:rPr lang="zh-TW" altLang="en-US" sz="2000" dirty="0">
                <a:solidFill>
                  <a:srgbClr val="A2A3A5"/>
                </a:solidFill>
              </a:rPr>
              <a:t>親手煮一桌美味料理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98A672-FD47-1B4B-84FA-BD5812600B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9" b="16113"/>
          <a:stretch/>
        </p:blipFill>
        <p:spPr>
          <a:xfrm flipH="1">
            <a:off x="6382476" y="3126945"/>
            <a:ext cx="4467608" cy="33983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A0F53D6-CC86-4541-B1C6-1883A16DC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680" y="4036196"/>
            <a:ext cx="847911" cy="10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8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>
            <a:extLst>
              <a:ext uri="{FF2B5EF4-FFF2-40B4-BE49-F238E27FC236}">
                <a16:creationId xmlns:a16="http://schemas.microsoft.com/office/drawing/2014/main" id="{CCB24BA6-E0D2-AF4E-94CE-117C02AC09B1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E12D6A-DB32-4EAA-BE0C-22DB7308DFE8}"/>
              </a:ext>
            </a:extLst>
          </p:cNvPr>
          <p:cNvSpPr/>
          <p:nvPr/>
        </p:nvSpPr>
        <p:spPr>
          <a:xfrm>
            <a:off x="2100064" y="1831216"/>
            <a:ext cx="899592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許雅婷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97C4F7-01B9-4950-91D8-4C6E5EDA1D0A}"/>
              </a:ext>
            </a:extLst>
          </p:cNvPr>
          <p:cNvSpPr/>
          <p:nvPr/>
        </p:nvSpPr>
        <p:spPr>
          <a:xfrm>
            <a:off x="2100064" y="4475731"/>
            <a:ext cx="1043608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葉柏毅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277011" y="908720"/>
            <a:ext cx="41232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網頁開發（最新活動、我的成就）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RWD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Node.js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資料串連（兌換資料串接）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建立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MySQL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最新活動、我的成就頁面排版設計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全站視覺繪製（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LOGO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、吉祥物）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297191" y="3573016"/>
            <a:ext cx="3871573" cy="2268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前後端專案整合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網頁開發（購物車系統、結帳）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RWD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Node.js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資料串連（購物車資料串接）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建立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MySQL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購物車頁面排版設計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8818C0-2E28-C549-BCFA-3502D1476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36" y="3089320"/>
            <a:ext cx="2226886" cy="30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7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>
            <a:extLst>
              <a:ext uri="{FF2B5EF4-FFF2-40B4-BE49-F238E27FC236}">
                <a16:creationId xmlns:a16="http://schemas.microsoft.com/office/drawing/2014/main" id="{900EAE37-3288-A74D-B0BB-BAC96F6EDB04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240016" y="157603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3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A3749B-50EB-3E4F-BECC-0059AB7484C8}"/>
              </a:ext>
            </a:extLst>
          </p:cNvPr>
          <p:cNvSpPr txBox="1"/>
          <p:nvPr/>
        </p:nvSpPr>
        <p:spPr>
          <a:xfrm>
            <a:off x="6424747" y="1094706"/>
            <a:ext cx="4248472" cy="464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目錄</a:t>
            </a:r>
            <a:endParaRPr lang="en-US" altLang="zh-TW" sz="2400" dirty="0">
              <a:solidFill>
                <a:srgbClr val="434341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43434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品牌介紹</a:t>
            </a:r>
            <a:endParaRPr lang="en-US" altLang="zh-TW" sz="2400" dirty="0">
              <a:solidFill>
                <a:srgbClr val="434341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43434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網站介紹</a:t>
            </a:r>
            <a:endParaRPr lang="en-US" altLang="zh-TW" sz="2400" dirty="0">
              <a:solidFill>
                <a:srgbClr val="434341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A2A3A5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網站建置動機與目的</a:t>
            </a:r>
            <a:endParaRPr lang="en-US" altLang="zh-TW" dirty="0">
              <a:solidFill>
                <a:srgbClr val="A2A3A5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A2A3A5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目標客群</a:t>
            </a:r>
            <a:endParaRPr lang="en-US" altLang="zh-TW" dirty="0">
              <a:solidFill>
                <a:srgbClr val="A2A3A5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A2A3A5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網站特色</a:t>
            </a:r>
            <a:endParaRPr lang="en-US" altLang="zh-TW" dirty="0">
              <a:solidFill>
                <a:srgbClr val="A2A3A5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A2A3A5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網站架構</a:t>
            </a:r>
            <a:endParaRPr lang="en-US" altLang="zh-TW" dirty="0">
              <a:solidFill>
                <a:srgbClr val="A2A3A5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網站開發使用技術及工具</a:t>
            </a:r>
            <a:endParaRPr lang="en-US" altLang="zh-TW" sz="2400" dirty="0"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組員介紹及工作分配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E73DDC-C10E-F04A-B90F-F1F0F5A6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7" y="1368459"/>
            <a:ext cx="6197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9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>
            <a:extLst>
              <a:ext uri="{FF2B5EF4-FFF2-40B4-BE49-F238E27FC236}">
                <a16:creationId xmlns:a16="http://schemas.microsoft.com/office/drawing/2014/main" id="{B4CC1115-B97D-4E48-B28E-70CB12DF6DA3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b="21146"/>
          <a:stretch/>
        </p:blipFill>
        <p:spPr>
          <a:xfrm>
            <a:off x="1869351" y="1693071"/>
            <a:ext cx="2857418" cy="97295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9351" y="2654054"/>
            <a:ext cx="5639801" cy="2976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 Logo </a:t>
            </a:r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由「蔬果」、「肉類」、「調味料」</a:t>
            </a:r>
            <a:endParaRPr lang="en-US" altLang="zh-TW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  <a:p>
            <a:pPr>
              <a:lnSpc>
                <a:spcPct val="200000"/>
              </a:lnSpc>
            </a:pPr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這三種烹飪食材的元素組合而成。</a:t>
            </a:r>
            <a:endParaRPr lang="en-US" altLang="zh-TW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  <a:p>
            <a:endParaRPr lang="en-US" altLang="zh-TW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  <a:p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咧孟</a:t>
            </a:r>
            <a:r>
              <a:rPr lang="en-US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(Lemon)</a:t>
            </a:r>
          </a:p>
          <a:p>
            <a:pPr>
              <a:lnSpc>
                <a:spcPct val="200000"/>
              </a:lnSpc>
            </a:pPr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是由一顆新鮮檸檬變成的小精靈，</a:t>
            </a:r>
            <a:endParaRPr lang="en-US" altLang="zh-TW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  <a:p>
            <a:pPr>
              <a:lnSpc>
                <a:spcPct val="200000"/>
              </a:lnSpc>
            </a:pPr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就如烹飪美食需要調味料，</a:t>
            </a:r>
            <a:endParaRPr lang="en-US" altLang="zh-TW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  <a:p>
            <a:pPr>
              <a:lnSpc>
                <a:spcPct val="200000"/>
              </a:lnSpc>
            </a:pPr>
            <a:r>
              <a:rPr lang="zh-TW" altLang="zh-TW" sz="1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帶領訪客在極簡煮易裡展開一場奇妙的美食之旅！</a:t>
            </a:r>
            <a:endParaRPr lang="zh-TW" altLang="en-US" sz="1600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713639"/>
            <a:ext cx="4176464" cy="396205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80336" y="9087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品牌介紹</a:t>
            </a:r>
          </a:p>
        </p:txBody>
      </p:sp>
    </p:spTree>
    <p:extLst>
      <p:ext uri="{BB962C8B-B14F-4D97-AF65-F5344CB8AC3E}">
        <p14:creationId xmlns:p14="http://schemas.microsoft.com/office/powerpoint/2010/main" val="9263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>
            <a:extLst>
              <a:ext uri="{FF2B5EF4-FFF2-40B4-BE49-F238E27FC236}">
                <a16:creationId xmlns:a16="http://schemas.microsoft.com/office/drawing/2014/main" id="{B4CC1115-B97D-4E48-B28E-70CB12DF6DA3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dirty="0" err="1"/>
              <a:t>lemonPhone.PNG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26174" y="98051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網站建置動機與目的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676BFB-8541-934F-BDEB-E8BA4670F877}"/>
              </a:ext>
            </a:extLst>
          </p:cNvPr>
          <p:cNvSpPr txBox="1"/>
          <p:nvPr/>
        </p:nvSpPr>
        <p:spPr>
          <a:xfrm>
            <a:off x="1343472" y="2327608"/>
            <a:ext cx="5472608" cy="220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43434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現代人生活總是忙碌還是想顧及健康</a:t>
            </a:r>
            <a:endParaRPr lang="en-US" altLang="zh-TW" sz="2400" dirty="0">
              <a:solidFill>
                <a:srgbClr val="434341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43434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食材的數量以及存放時間有限</a:t>
            </a:r>
            <a:endParaRPr lang="en-US" altLang="zh-TW" sz="2400" dirty="0">
              <a:solidFill>
                <a:srgbClr val="434341"/>
              </a:solidFill>
              <a:latin typeface="GenSenRounded JP R" panose="020B0500000000000000" pitchFamily="34" charset="-128"/>
              <a:ea typeface="GenSenRounded JP 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434341"/>
                </a:solidFill>
                <a:latin typeface="GenSenRounded JP R" panose="020B0500000000000000" pitchFamily="34" charset="-128"/>
                <a:ea typeface="GenSenRounded JP R" panose="020B0500000000000000" pitchFamily="34" charset="-128"/>
              </a:rPr>
              <a:t>忙碌與食材等因素下取得平衡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8742AD-0775-9B48-9A9A-C644BB3CC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840">
            <a:off x="7835060" y="1258484"/>
            <a:ext cx="2522230" cy="43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>
            <a:extLst>
              <a:ext uri="{FF2B5EF4-FFF2-40B4-BE49-F238E27FC236}">
                <a16:creationId xmlns:a16="http://schemas.microsoft.com/office/drawing/2014/main" id="{EAD4225E-64B4-2545-B9DF-4991180FB679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080337" y="9087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目標客群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467496" y="1700811"/>
            <a:ext cx="2723823" cy="3878017"/>
            <a:chOff x="373527" y="1844824"/>
            <a:chExt cx="2723823" cy="3878017"/>
          </a:xfrm>
        </p:grpSpPr>
        <p:sp>
          <p:nvSpPr>
            <p:cNvPr id="2" name="文字方塊 1"/>
            <p:cNvSpPr txBox="1"/>
            <p:nvPr/>
          </p:nvSpPr>
          <p:spPr>
            <a:xfrm>
              <a:off x="926926" y="1844824"/>
              <a:ext cx="1688283" cy="5672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en-US" altLang="zh-TW" dirty="0"/>
                <a:t>25</a:t>
              </a:r>
              <a:r>
                <a:rPr lang="zh-TW" altLang="en-US" dirty="0"/>
                <a:t> </a:t>
              </a:r>
              <a:r>
                <a:rPr lang="en-US" altLang="zh-TW" dirty="0"/>
                <a:t>~</a:t>
              </a:r>
              <a:r>
                <a:rPr lang="zh-TW" altLang="en-US" dirty="0"/>
                <a:t> </a:t>
              </a:r>
              <a:r>
                <a:rPr lang="en-US" altLang="zh-TW" dirty="0"/>
                <a:t>35</a:t>
              </a:r>
              <a:r>
                <a:rPr lang="zh-TW" altLang="en-US" dirty="0"/>
                <a:t> 歲男女</a:t>
              </a: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373527" y="2675853"/>
              <a:ext cx="2723823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sz="1600" dirty="0">
                  <a:solidFill>
                    <a:srgbClr val="627E2A"/>
                  </a:solidFill>
                </a:rPr>
                <a:t>上班族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熱愛挑戰新鮮的事物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閱讀美食或生活專欄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喜歡分享自己的生活故事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並時常更新社群網站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崇尚質感生活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870558" y="1700811"/>
            <a:ext cx="2723823" cy="3878017"/>
            <a:chOff x="3275856" y="1844824"/>
            <a:chExt cx="2723823" cy="3878017"/>
          </a:xfrm>
        </p:grpSpPr>
        <p:sp>
          <p:nvSpPr>
            <p:cNvPr id="5" name="文字方塊 4"/>
            <p:cNvSpPr txBox="1"/>
            <p:nvPr/>
          </p:nvSpPr>
          <p:spPr>
            <a:xfrm>
              <a:off x="3886722" y="1844824"/>
              <a:ext cx="1739579" cy="5672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en-US" altLang="zh-TW" dirty="0"/>
                <a:t>30 ~ 50 </a:t>
              </a:r>
              <a:r>
                <a:rPr lang="zh-TW" altLang="en-US" dirty="0"/>
                <a:t>歲女性</a:t>
              </a:r>
              <a:r>
                <a:rPr lang="en-US" altLang="zh-TW" dirty="0"/>
                <a:t> </a:t>
              </a:r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275856" y="2675853"/>
              <a:ext cx="2723823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sz="1600" dirty="0">
                  <a:solidFill>
                    <a:srgbClr val="627E2A"/>
                  </a:solidFill>
                </a:rPr>
                <a:t>家庭主婦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平日有較多的下廚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有著預算考量注重性價比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喜歡思考不一樣的菜色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給家人不同的驚喜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喜愛觀看美食節目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8411239" y="1700811"/>
            <a:ext cx="2723823" cy="3878017"/>
            <a:chOff x="6581080" y="1844824"/>
            <a:chExt cx="2723823" cy="3878017"/>
          </a:xfrm>
        </p:grpSpPr>
        <p:sp>
          <p:nvSpPr>
            <p:cNvPr id="8" name="文字方塊 7"/>
            <p:cNvSpPr txBox="1"/>
            <p:nvPr/>
          </p:nvSpPr>
          <p:spPr>
            <a:xfrm>
              <a:off x="7073301" y="1844824"/>
              <a:ext cx="1688283" cy="5672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en-US" altLang="zh-TW" dirty="0"/>
                <a:t>20 ~ 40 </a:t>
              </a:r>
              <a:r>
                <a:rPr lang="zh-TW" altLang="en-US" dirty="0"/>
                <a:t>歲男女</a:t>
              </a:r>
              <a:endParaRPr lang="en-US" altLang="zh-TW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581080" y="2675853"/>
              <a:ext cx="2723823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200000"/>
                </a:lnSpc>
                <a:defRPr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sz="1600" dirty="0">
                  <a:solidFill>
                    <a:srgbClr val="627E2A"/>
                  </a:solidFill>
                </a:rPr>
                <a:t>廚師 </a:t>
              </a:r>
              <a:r>
                <a:rPr lang="en-US" altLang="zh-TW" sz="1600" dirty="0">
                  <a:solidFill>
                    <a:srgbClr val="627E2A"/>
                  </a:solidFill>
                </a:rPr>
                <a:t>/ </a:t>
              </a:r>
              <a:r>
                <a:rPr lang="zh-TW" altLang="en-US" sz="1600" dirty="0">
                  <a:solidFill>
                    <a:srgbClr val="627E2A"/>
                  </a:solidFill>
                </a:rPr>
                <a:t>實習生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在準備食材上有預算問題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不希望造成浪費問題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會時常精進自己的廚藝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較無時間備料</a:t>
              </a:r>
              <a:endParaRPr lang="en-US" altLang="zh-TW" sz="1600" dirty="0">
                <a:solidFill>
                  <a:srgbClr val="627E2A"/>
                </a:solidFill>
              </a:endParaRPr>
            </a:p>
            <a:p>
              <a:r>
                <a:rPr lang="zh-TW" altLang="en-US" sz="1600" dirty="0">
                  <a:solidFill>
                    <a:srgbClr val="627E2A"/>
                  </a:solidFill>
                </a:rPr>
                <a:t>喜歡記錄自己的作品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FA9FF26-8F73-8143-A8D4-7C63E655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04" y="1734242"/>
            <a:ext cx="658238" cy="6367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2E7B756-E99A-EC42-8F65-C43E9798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97" y="1734241"/>
            <a:ext cx="658238" cy="6367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6D26063-D534-7F46-8FC5-A8DE96BC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93" y="1731342"/>
            <a:ext cx="658238" cy="63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5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>
            <a:extLst>
              <a:ext uri="{FF2B5EF4-FFF2-40B4-BE49-F238E27FC236}">
                <a16:creationId xmlns:a16="http://schemas.microsoft.com/office/drawing/2014/main" id="{B42F42FD-C67F-9745-85ED-DFF66A7025D3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80336" y="83671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網站特色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6063244" y="2420888"/>
            <a:ext cx="5019323" cy="2898673"/>
            <a:chOff x="1907704" y="2042495"/>
            <a:chExt cx="5019323" cy="2898673"/>
          </a:xfrm>
        </p:grpSpPr>
        <p:sp>
          <p:nvSpPr>
            <p:cNvPr id="2" name="文字方塊 1"/>
            <p:cNvSpPr txBox="1"/>
            <p:nvPr/>
          </p:nvSpPr>
          <p:spPr>
            <a:xfrm>
              <a:off x="1907704" y="2042495"/>
              <a:ext cx="5019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dirty="0"/>
                <a:t>多樣化的精緻餐點</a:t>
              </a:r>
              <a:r>
                <a:rPr lang="en-US" altLang="zh-TW" dirty="0"/>
                <a:t>(</a:t>
              </a:r>
              <a:r>
                <a:rPr lang="zh-TW" altLang="en-US" dirty="0"/>
                <a:t>一頁式菜單介紹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907704" y="265174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dirty="0"/>
                <a:t>流暢簡潔的購物流程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907704" y="3260999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dirty="0"/>
                <a:t>預約場地服務</a:t>
              </a:r>
              <a:r>
                <a:rPr lang="en-US" altLang="zh-TW" dirty="0"/>
                <a:t>, </a:t>
              </a:r>
              <a:r>
                <a:rPr lang="zh-TW" altLang="en-US" dirty="0"/>
                <a:t>體驗自己做料理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907704" y="3870251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dirty="0"/>
                <a:t>會員專屬的成就累積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07704" y="4479503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434341"/>
                  </a:solidFill>
                  <a:latin typeface="GenSenRounded JP M" pitchFamily="34" charset="-128"/>
                  <a:ea typeface="GenSenRounded JP M" pitchFamily="34" charset="-128"/>
                </a:defRPr>
              </a:lvl1pPr>
            </a:lstStyle>
            <a:p>
              <a:r>
                <a:rPr lang="zh-TW" altLang="en-US" dirty="0"/>
                <a:t>會員線上分享自己的食譜</a:t>
              </a: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E9FF86DB-0C95-324C-82D1-7C6C0C95F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172" y="3623259"/>
            <a:ext cx="6263431" cy="6071178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54F7A42-5E27-E34C-8A91-AAA54CB80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" y="1339798"/>
            <a:ext cx="1635364" cy="1635364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99488FB-6156-5641-BABB-788E38FE3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08" y="1740299"/>
            <a:ext cx="2469727" cy="24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>
            <a:extLst>
              <a:ext uri="{FF2B5EF4-FFF2-40B4-BE49-F238E27FC236}">
                <a16:creationId xmlns:a16="http://schemas.microsoft.com/office/drawing/2014/main" id="{1B194D64-76E4-2B4B-A446-56364E412A08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464509" y="91094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網站開發使用技術及工具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C7A88-5E7B-0A42-8CD7-EAC06D2D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4" y="2306869"/>
            <a:ext cx="964956" cy="11028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0E67D2-2CBB-9F48-ABE5-85A22684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91" y="2302485"/>
            <a:ext cx="980801" cy="11115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52FA13-DC2F-FC46-B5D0-10EBDA5F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73" y="2255545"/>
            <a:ext cx="1427819" cy="120545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D49732-A2C9-C942-A21C-9192D57F9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058" y="4583943"/>
            <a:ext cx="1816100" cy="11049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8B856D5-1905-5647-BF94-78058FB4B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5473" y="2201375"/>
            <a:ext cx="1858879" cy="13137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6CA0D6C-B5D9-854B-96CB-515A6013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803" y="2278594"/>
            <a:ext cx="1159357" cy="115935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6329278-5B72-FD44-B827-5A16B53B5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136" y="4782122"/>
            <a:ext cx="1977575" cy="7085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8B2CBC9-31DE-0C4B-93E0-5F091FDAA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284" y="4274122"/>
            <a:ext cx="1981200" cy="1016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DB74D5B-C6B1-4741-9979-1F4FB5D6769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265" r="18043"/>
          <a:stretch/>
        </p:blipFill>
        <p:spPr>
          <a:xfrm>
            <a:off x="9153654" y="2331222"/>
            <a:ext cx="1163900" cy="10541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310EE3-ED9C-D74B-B7B8-33B7A053C0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8961" y="4847971"/>
            <a:ext cx="1483320" cy="5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>
            <a:extLst>
              <a:ext uri="{FF2B5EF4-FFF2-40B4-BE49-F238E27FC236}">
                <a16:creationId xmlns:a16="http://schemas.microsoft.com/office/drawing/2014/main" id="{E52FB213-B8E9-0B44-B285-911E762F6B95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99769" y="2418860"/>
            <a:ext cx="1836204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劉莉苓（組長）</a:t>
            </a:r>
            <a:endParaRPr lang="en-US" altLang="zh-TW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26174" y="836712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組員介紹及工作分配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223792" y="1700811"/>
            <a:ext cx="5160387" cy="189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網站開發（驚喜廚房預約）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RWD</a:t>
            </a: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Nods.js </a:t>
            </a: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資料串接（驚喜廚房預約、顧客評論資料串接）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建置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MySQL</a:t>
            </a: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全站主視覺設計與排版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C6637C-CA34-FD4E-B94D-7F34EE09E321}"/>
              </a:ext>
            </a:extLst>
          </p:cNvPr>
          <p:cNvSpPr/>
          <p:nvPr/>
        </p:nvSpPr>
        <p:spPr>
          <a:xfrm>
            <a:off x="2162195" y="4614470"/>
            <a:ext cx="979511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林立欣</a:t>
            </a:r>
            <a:endParaRPr lang="en-US" altLang="zh-TW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D6B31D-F0DB-D14D-8FD4-C5E1DB503745}"/>
              </a:ext>
            </a:extLst>
          </p:cNvPr>
          <p:cNvSpPr txBox="1"/>
          <p:nvPr/>
        </p:nvSpPr>
        <p:spPr>
          <a:xfrm>
            <a:off x="4223792" y="4072867"/>
            <a:ext cx="46362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網頁開發（首頁、共享食譜、合作夥伴）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RWD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Node.js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資料串接（共享食譜資料串接）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建立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MySQL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共享食譜頁面排版設計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專案企劃書撰寫與統合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1BE121-003A-CF49-B8D8-2FEC05BD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36" y="3089320"/>
            <a:ext cx="2226886" cy="30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4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>
            <a:extLst>
              <a:ext uri="{FF2B5EF4-FFF2-40B4-BE49-F238E27FC236}">
                <a16:creationId xmlns:a16="http://schemas.microsoft.com/office/drawing/2014/main" id="{BDCB969C-AD14-1D4C-B989-042BFD612514}"/>
              </a:ext>
            </a:extLst>
          </p:cNvPr>
          <p:cNvSpPr/>
          <p:nvPr/>
        </p:nvSpPr>
        <p:spPr>
          <a:xfrm>
            <a:off x="242377" y="332656"/>
            <a:ext cx="11707245" cy="619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73961" y="4351496"/>
            <a:ext cx="979511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張晉誠</a:t>
            </a:r>
            <a:endParaRPr lang="en-US" altLang="zh-TW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53989" y="3429000"/>
            <a:ext cx="39469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網頁開發（菜單、食譜）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RWD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Node.js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資料串連（菜單、食譜資料串接）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通用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CSS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建立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 MySQL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我的專屬菜單頁面排版設計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8604A8-D4D3-5940-B499-3F564E0A455D}"/>
              </a:ext>
            </a:extLst>
          </p:cNvPr>
          <p:cNvSpPr/>
          <p:nvPr/>
        </p:nvSpPr>
        <p:spPr>
          <a:xfrm>
            <a:off x="2063552" y="1698777"/>
            <a:ext cx="936104" cy="46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solidFill>
                  <a:srgbClr val="434341"/>
                </a:solidFill>
                <a:latin typeface="GenSenRounded JP M" pitchFamily="34" charset="-128"/>
                <a:ea typeface="GenSenRounded JP M" pitchFamily="34" charset="-128"/>
              </a:rPr>
              <a:t>王柏成</a:t>
            </a:r>
            <a:endParaRPr lang="en-US" altLang="zh-TW" dirty="0">
              <a:solidFill>
                <a:srgbClr val="434341"/>
              </a:solidFill>
              <a:latin typeface="GenSenRounded JP M" pitchFamily="34" charset="-128"/>
              <a:ea typeface="GenSenRounded JP M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81D290-D06F-8C40-8CBD-7CBE1F6A561C}"/>
              </a:ext>
            </a:extLst>
          </p:cNvPr>
          <p:cNvSpPr txBox="1"/>
          <p:nvPr/>
        </p:nvSpPr>
        <p:spPr>
          <a:xfrm>
            <a:off x="4223792" y="980728"/>
            <a:ext cx="3416320" cy="189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網站開發（會員系統）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RWD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切版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Nods.js 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資料串接（會員資料串接）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建置</a:t>
            </a:r>
            <a:r>
              <a:rPr lang="en-US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MySQL</a:t>
            </a: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資料庫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會員中心頁面排版設計</a:t>
            </a:r>
          </a:p>
          <a:p>
            <a:pPr>
              <a:lnSpc>
                <a:spcPct val="150000"/>
              </a:lnSpc>
            </a:pPr>
            <a:r>
              <a:rPr lang="zh-TW" altLang="zh-TW" sz="1600" dirty="0">
                <a:solidFill>
                  <a:srgbClr val="627E2A"/>
                </a:solidFill>
                <a:latin typeface="GenSenRounded JP M" pitchFamily="34" charset="-128"/>
                <a:ea typeface="GenSenRounded JP M" pitchFamily="34" charset="-128"/>
              </a:rPr>
              <a:t>專案企劃書撰寫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2D65744-E462-D349-A515-8A32B4F2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36" y="3089320"/>
            <a:ext cx="2226886" cy="30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566</Words>
  <Application>Microsoft Macintosh PowerPoint</Application>
  <PresentationFormat>寬螢幕</PresentationFormat>
  <Paragraphs>93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GenSenRounded JP M</vt:lpstr>
      <vt:lpstr>GenSenRounded JP R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</dc:creator>
  <cp:lastModifiedBy>Leap Hsu</cp:lastModifiedBy>
  <cp:revision>42</cp:revision>
  <dcterms:created xsi:type="dcterms:W3CDTF">2021-03-01T14:36:07Z</dcterms:created>
  <dcterms:modified xsi:type="dcterms:W3CDTF">2021-03-04T10:43:55Z</dcterms:modified>
</cp:coreProperties>
</file>